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0" r:id="rId17"/>
    <p:sldId id="276" r:id="rId18"/>
    <p:sldId id="271" r:id="rId19"/>
    <p:sldId id="305" r:id="rId20"/>
    <p:sldId id="299" r:id="rId21"/>
    <p:sldId id="300" r:id="rId22"/>
    <p:sldId id="304" r:id="rId23"/>
    <p:sldId id="303" r:id="rId24"/>
    <p:sldId id="265" r:id="rId25"/>
    <p:sldId id="301" r:id="rId26"/>
    <p:sldId id="286" r:id="rId27"/>
    <p:sldId id="302" r:id="rId28"/>
    <p:sldId id="267" r:id="rId29"/>
    <p:sldId id="296" r:id="rId30"/>
    <p:sldId id="297" r:id="rId31"/>
    <p:sldId id="306" r:id="rId32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33"/>
    </p:embeddedFont>
    <p:embeddedFont>
      <p:font typeface="나눔스퀘어_ac Light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Bold" panose="020B0600000101010101" pitchFamily="50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44" y="228"/>
      </p:cViewPr>
      <p:guideLst>
        <p:guide orient="horz" pos="2183"/>
        <p:guide pos="3840"/>
        <p:guide orient="horz" pos="3203"/>
        <p:guide orient="horz" pos="799"/>
        <p:guide orient="horz" pos="3770"/>
        <p:guide orient="horz" pos="1344"/>
        <p:guide orient="horz"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외형 정보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0" y="1268414"/>
            <a:ext cx="12192001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외형 정보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1886478"/>
            <a:ext cx="6096000" cy="2769989"/>
          </a:xfrm>
          <a:prstGeom prst="rect">
            <a:avLst/>
          </a:prstGeom>
          <a:noFill/>
        </p:spPr>
        <p:txBody>
          <a:bodyPr wrap="square" lIns="9000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631885" y="2106141"/>
            <a:ext cx="4461609" cy="29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1886472"/>
            <a:ext cx="6096000" cy="3323987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것을 계속 지켜 보았다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 나는 나태 해서 지키지 못했다고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4" y="2106819"/>
            <a:ext cx="4461506" cy="29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 캐릭터를 기준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비율은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탱커인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크레이그를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붙는 </a:t>
            </a:r>
            <a:r>
              <a:rPr lang="ko-KR" altLang="en-US" sz="12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튼튼하게끔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57138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92176" y="1998804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90643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들어올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도발하여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적들의 공격으로부터 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2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2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200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200" dirty="0" err="1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2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 탱커에 알맞게끔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무기들과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모션의 시간과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 시간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56420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3780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3853"/>
              </p:ext>
            </p:extLst>
          </p:nvPr>
        </p:nvGraphicFramePr>
        <p:xfrm>
          <a:off x="6846980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512969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625533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8" y="1048605"/>
            <a:ext cx="151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625533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55544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625533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55544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90362"/>
              </p:ext>
            </p:extLst>
          </p:nvPr>
        </p:nvGraphicFramePr>
        <p:xfrm>
          <a:off x="7256111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636251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1068487" y="3173389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636251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1068487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77054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608819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636251" y="1046225"/>
            <a:ext cx="15557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탱커들에 비해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버티며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아레나 혹은 자동으로 진행되는 컨텐츠에 최적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09" y="2097088"/>
            <a:ext cx="3983567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1006370" y="2097088"/>
            <a:ext cx="3985411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장점으로 만들어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만들어주어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</a:t>
            </a:r>
            <a:r>
              <a:rPr lang="ko-KR" altLang="en-US" sz="14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37" y="147585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773948" y="1269940"/>
            <a:ext cx="1916884" cy="316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딜러 중 가장 단단하고 강력하여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              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딜러에게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기술의 영향으로 사용처가 넓지는 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 하게 된 계기가 납득이 되지 않는다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평</a:t>
            </a:r>
          </a:p>
        </p:txBody>
      </p:sp>
      <p:pic>
        <p:nvPicPr>
          <p:cNvPr id="8" name="Picture 2" descr="C4CEC1A4-E576-49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1"/>
          <a:stretch/>
        </p:blipFill>
        <p:spPr bwMode="auto">
          <a:xfrm>
            <a:off x="2372679" y="1269206"/>
            <a:ext cx="2265788" cy="316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5573" y="4505200"/>
            <a:ext cx="1379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출시 전사</a:t>
            </a:r>
            <a:r>
              <a:rPr lang="en-US" altLang="ko-KR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베스</a:t>
            </a:r>
            <a:endParaRPr lang="ko-KR" altLang="en-US" sz="1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4033" y="4505200"/>
            <a:ext cx="1379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출시 전사</a:t>
            </a:r>
            <a:r>
              <a:rPr lang="en-US" altLang="ko-KR" sz="1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베스</a:t>
            </a:r>
            <a:endParaRPr lang="ko-KR" altLang="en-US" sz="1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폭이 높음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r="2159"/>
          <a:stretch/>
        </p:blipFill>
        <p:spPr>
          <a:xfrm>
            <a:off x="652509" y="1263761"/>
            <a:ext cx="4966131" cy="316716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4"/>
          <a:stretch/>
        </p:blipFill>
        <p:spPr bwMode="auto">
          <a:xfrm>
            <a:off x="6557721" y="1225033"/>
            <a:ext cx="4966131" cy="320211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2509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외형과 무기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7722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외형과 무기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동료를 지키기 위해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11" y="1274984"/>
            <a:ext cx="4903039" cy="3156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730</Words>
  <Application>Microsoft Office PowerPoint</Application>
  <PresentationFormat>와이드스크린</PresentationFormat>
  <Paragraphs>368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나눔스퀘어_ac ExtraBold</vt:lpstr>
      <vt:lpstr>나눔스퀘어_ac Light</vt:lpstr>
      <vt:lpstr>맑은 고딕</vt:lpstr>
      <vt:lpstr>나눔스퀘어 ExtraBold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723</cp:revision>
  <cp:lastPrinted>2021-04-14T03:47:58Z</cp:lastPrinted>
  <dcterms:created xsi:type="dcterms:W3CDTF">2021-03-29T02:11:06Z</dcterms:created>
  <dcterms:modified xsi:type="dcterms:W3CDTF">2021-04-19T04:00:24Z</dcterms:modified>
</cp:coreProperties>
</file>